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Charmonman" charset="1" panose="00000500000000000000"/>
      <p:regular r:id="rId17"/>
    </p:embeddedFont>
    <p:embeddedFont>
      <p:font typeface="Charmonman Bold" charset="1" panose="00000800000000000000"/>
      <p:regular r:id="rId18"/>
    </p:embeddedFont>
    <p:embeddedFont>
      <p:font typeface="Noto Sans" charset="1" panose="020B0502040504020204"/>
      <p:regular r:id="rId19"/>
    </p:embeddedFont>
    <p:embeddedFont>
      <p:font typeface="Noto Sans Bold" charset="1" panose="020B08020405040202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Relationship Id="rId3" Target="../media/image32.jpeg" Type="http://schemas.openxmlformats.org/officeDocument/2006/relationships/image"/><Relationship Id="rId4" Target="../media/image33.jpeg" Type="http://schemas.openxmlformats.org/officeDocument/2006/relationships/image"/><Relationship Id="rId5" Target="../media/image3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29.png" Type="http://schemas.openxmlformats.org/officeDocument/2006/relationships/image"/><Relationship Id="rId4" Target="../media/image37.png" Type="http://schemas.openxmlformats.org/officeDocument/2006/relationships/image"/><Relationship Id="rId5" Target="../media/image3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svg" Type="http://schemas.openxmlformats.org/officeDocument/2006/relationships/image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2.png" Type="http://schemas.openxmlformats.org/officeDocument/2006/relationships/image"/><Relationship Id="rId8" Target="../media/image3.svg" Type="http://schemas.openxmlformats.org/officeDocument/2006/relationships/image"/><Relationship Id="rId9" Target="../media/image2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png" Type="http://schemas.openxmlformats.org/officeDocument/2006/relationships/image"/><Relationship Id="rId6" Target="../media/image2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Relationship Id="rId4" Target="../media/image2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3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33.jpeg" Type="http://schemas.openxmlformats.org/officeDocument/2006/relationships/image"/><Relationship Id="rId4" Target="../media/image34.jpeg" Type="http://schemas.openxmlformats.org/officeDocument/2006/relationships/image"/><Relationship Id="rId5" Target="../media/image2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E5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980773" y="1652656"/>
            <a:ext cx="4788968" cy="9672912"/>
          </a:xfrm>
          <a:custGeom>
            <a:avLst/>
            <a:gdLst/>
            <a:ahLst/>
            <a:cxnLst/>
            <a:rect r="r" b="b" t="t" l="l"/>
            <a:pathLst>
              <a:path h="9672912" w="4788968">
                <a:moveTo>
                  <a:pt x="0" y="0"/>
                </a:moveTo>
                <a:lnTo>
                  <a:pt x="4788967" y="0"/>
                </a:lnTo>
                <a:lnTo>
                  <a:pt x="4788967" y="9672912"/>
                </a:lnTo>
                <a:lnTo>
                  <a:pt x="0" y="9672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9449" t="-28906" r="-809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44526" y="630551"/>
            <a:ext cx="7202567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6A3F3C"/>
                </a:solidFill>
                <a:latin typeface="Charmonman"/>
                <a:ea typeface="Charmonman"/>
                <a:cs typeface="Charmonman"/>
                <a:sym typeface="Charmonman"/>
              </a:rPr>
              <a:t>B</a:t>
            </a:r>
            <a:r>
              <a:rPr lang="en-US" sz="4200">
                <a:solidFill>
                  <a:srgbClr val="6A3F3C"/>
                </a:solidFill>
                <a:latin typeface="Charmonman"/>
                <a:ea typeface="Charmonman"/>
                <a:cs typeface="Charmonman"/>
                <a:sym typeface="Charmonman"/>
              </a:rPr>
              <a:t>ÀI TẬP MÔN BRANDING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38322" y="8677910"/>
            <a:ext cx="643082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HỌ TÊN : HOÀNG THẾ LONG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38322" y="3434671"/>
            <a:ext cx="9132808" cy="3054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244"/>
              </a:lnSpc>
            </a:pPr>
            <a:r>
              <a:rPr lang="en-US" sz="8746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BỘ NHẬN DIỆN </a:t>
            </a:r>
          </a:p>
          <a:p>
            <a:pPr algn="ctr">
              <a:lnSpc>
                <a:spcPts val="12244"/>
              </a:lnSpc>
            </a:pPr>
            <a:r>
              <a:rPr lang="en-US" sz="8746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THƯƠNG HIỆU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5400000">
            <a:off x="4523719" y="-2787513"/>
            <a:ext cx="44181" cy="8836158"/>
          </a:xfrm>
          <a:custGeom>
            <a:avLst/>
            <a:gdLst/>
            <a:ahLst/>
            <a:cxnLst/>
            <a:rect r="r" b="b" t="t" l="l"/>
            <a:pathLst>
              <a:path h="8836158" w="44181">
                <a:moveTo>
                  <a:pt x="0" y="0"/>
                </a:moveTo>
                <a:lnTo>
                  <a:pt x="44181" y="0"/>
                </a:lnTo>
                <a:lnTo>
                  <a:pt x="44181" y="8836158"/>
                </a:lnTo>
                <a:lnTo>
                  <a:pt x="0" y="88361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E5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79662" y="3671384"/>
            <a:ext cx="5361344" cy="3801947"/>
          </a:xfrm>
          <a:custGeom>
            <a:avLst/>
            <a:gdLst/>
            <a:ahLst/>
            <a:cxnLst/>
            <a:rect r="r" b="b" t="t" l="l"/>
            <a:pathLst>
              <a:path h="3801947" w="5361344">
                <a:moveTo>
                  <a:pt x="0" y="0"/>
                </a:moveTo>
                <a:lnTo>
                  <a:pt x="5361344" y="0"/>
                </a:lnTo>
                <a:lnTo>
                  <a:pt x="5361344" y="3801948"/>
                </a:lnTo>
                <a:lnTo>
                  <a:pt x="0" y="38019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73" t="0" r="-160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83738" y="3671384"/>
            <a:ext cx="5355487" cy="3824710"/>
          </a:xfrm>
          <a:custGeom>
            <a:avLst/>
            <a:gdLst/>
            <a:ahLst/>
            <a:cxnLst/>
            <a:rect r="r" b="b" t="t" l="l"/>
            <a:pathLst>
              <a:path h="3824710" w="5355487">
                <a:moveTo>
                  <a:pt x="0" y="0"/>
                </a:moveTo>
                <a:lnTo>
                  <a:pt x="5355487" y="0"/>
                </a:lnTo>
                <a:lnTo>
                  <a:pt x="5355487" y="3824711"/>
                </a:lnTo>
                <a:lnTo>
                  <a:pt x="0" y="38247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477375" y="3660003"/>
            <a:ext cx="5298337" cy="3824710"/>
          </a:xfrm>
          <a:custGeom>
            <a:avLst/>
            <a:gdLst/>
            <a:ahLst/>
            <a:cxnLst/>
            <a:rect r="r" b="b" t="t" l="l"/>
            <a:pathLst>
              <a:path h="3824710" w="5298337">
                <a:moveTo>
                  <a:pt x="0" y="0"/>
                </a:moveTo>
                <a:lnTo>
                  <a:pt x="5298337" y="0"/>
                </a:lnTo>
                <a:lnTo>
                  <a:pt x="5298337" y="3824710"/>
                </a:lnTo>
                <a:lnTo>
                  <a:pt x="0" y="3824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22876" b="-20324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879662" y="2137237"/>
            <a:ext cx="11597713" cy="0"/>
          </a:xfrm>
          <a:prstGeom prst="line">
            <a:avLst/>
          </a:prstGeom>
          <a:ln cap="flat" w="38100">
            <a:solidFill>
              <a:srgbClr val="000000">
                <a:alpha val="51765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6760463" y="3660003"/>
            <a:ext cx="2658456" cy="3717855"/>
          </a:xfrm>
          <a:custGeom>
            <a:avLst/>
            <a:gdLst/>
            <a:ahLst/>
            <a:cxnLst/>
            <a:rect r="r" b="b" t="t" l="l"/>
            <a:pathLst>
              <a:path h="3717855" w="2658456">
                <a:moveTo>
                  <a:pt x="0" y="0"/>
                </a:moveTo>
                <a:lnTo>
                  <a:pt x="2658456" y="0"/>
                </a:lnTo>
                <a:lnTo>
                  <a:pt x="2658456" y="3717855"/>
                </a:lnTo>
                <a:lnTo>
                  <a:pt x="0" y="37178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9151" t="-36875" r="-70323" b="-34361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41562" y="392484"/>
            <a:ext cx="11837801" cy="1148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61"/>
              </a:lnSpc>
            </a:pPr>
            <a:r>
              <a:rPr lang="en-US" b="true" sz="6757">
                <a:solidFill>
                  <a:srgbClr val="6A3F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LOGO KHÔNG ĐƯỢC DÙNG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2477375" y="3713430"/>
            <a:ext cx="2658456" cy="3717855"/>
          </a:xfrm>
          <a:custGeom>
            <a:avLst/>
            <a:gdLst/>
            <a:ahLst/>
            <a:cxnLst/>
            <a:rect r="r" b="b" t="t" l="l"/>
            <a:pathLst>
              <a:path h="3717855" w="2658456">
                <a:moveTo>
                  <a:pt x="0" y="0"/>
                </a:moveTo>
                <a:lnTo>
                  <a:pt x="2658456" y="0"/>
                </a:lnTo>
                <a:lnTo>
                  <a:pt x="2658456" y="3717856"/>
                </a:lnTo>
                <a:lnTo>
                  <a:pt x="0" y="37178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9151" t="-36875" r="-70323" b="-34361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01878" y="3660003"/>
            <a:ext cx="2658456" cy="3717855"/>
          </a:xfrm>
          <a:custGeom>
            <a:avLst/>
            <a:gdLst/>
            <a:ahLst/>
            <a:cxnLst/>
            <a:rect r="r" b="b" t="t" l="l"/>
            <a:pathLst>
              <a:path h="3717855" w="2658456">
                <a:moveTo>
                  <a:pt x="0" y="0"/>
                </a:moveTo>
                <a:lnTo>
                  <a:pt x="2658456" y="0"/>
                </a:lnTo>
                <a:lnTo>
                  <a:pt x="2658456" y="3717855"/>
                </a:lnTo>
                <a:lnTo>
                  <a:pt x="0" y="37178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9151" t="-36875" r="-70323" b="-34361"/>
            </a:stretch>
          </a:blipFill>
        </p:spPr>
      </p:sp>
      <p:sp>
        <p:nvSpPr>
          <p:cNvPr name="AutoShape 10" id="10"/>
          <p:cNvSpPr/>
          <p:nvPr/>
        </p:nvSpPr>
        <p:spPr>
          <a:xfrm flipV="true">
            <a:off x="922911" y="3695371"/>
            <a:ext cx="5320856" cy="3719902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flipH="true" flipV="true">
            <a:off x="922965" y="3713316"/>
            <a:ext cx="5274738" cy="3785013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flipH="true" flipV="true">
            <a:off x="12545631" y="3702339"/>
            <a:ext cx="5274738" cy="3785013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flipH="true" flipV="true">
            <a:off x="6666009" y="3686862"/>
            <a:ext cx="5274738" cy="3785013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flipV="true">
            <a:off x="12520893" y="3671575"/>
            <a:ext cx="5275886" cy="3783412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flipV="true">
            <a:off x="6706867" y="3711427"/>
            <a:ext cx="5316664" cy="3725891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E5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54674" y="2160724"/>
            <a:ext cx="1043838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10990816" y="6477000"/>
            <a:ext cx="3086100" cy="3086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057900" y="6477000"/>
            <a:ext cx="3086100" cy="308610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751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54674" y="2477521"/>
            <a:ext cx="3097113" cy="3425401"/>
            <a:chOff x="0" y="0"/>
            <a:chExt cx="815700" cy="90216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5700" cy="902163"/>
            </a:xfrm>
            <a:custGeom>
              <a:avLst/>
              <a:gdLst/>
              <a:ahLst/>
              <a:cxnLst/>
              <a:rect r="r" b="b" t="t" l="l"/>
              <a:pathLst>
                <a:path h="902163" w="815700">
                  <a:moveTo>
                    <a:pt x="0" y="0"/>
                  </a:moveTo>
                  <a:lnTo>
                    <a:pt x="815700" y="0"/>
                  </a:lnTo>
                  <a:lnTo>
                    <a:pt x="815700" y="902163"/>
                  </a:lnTo>
                  <a:lnTo>
                    <a:pt x="0" y="902163"/>
                  </a:ln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5700" cy="9402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138446" y="2477521"/>
            <a:ext cx="3086100" cy="3430405"/>
            <a:chOff x="0" y="0"/>
            <a:chExt cx="812800" cy="90348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903481"/>
            </a:xfrm>
            <a:custGeom>
              <a:avLst/>
              <a:gdLst/>
              <a:ahLst/>
              <a:cxnLst/>
              <a:rect r="r" b="b" t="t" l="l"/>
              <a:pathLst>
                <a:path h="903481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03481"/>
                  </a:lnTo>
                  <a:lnTo>
                    <a:pt x="0" y="903481"/>
                  </a:lnTo>
                  <a:close/>
                </a:path>
              </a:pathLst>
            </a:custGeom>
            <a:solidFill>
              <a:srgbClr val="9A5F2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9415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54674" y="6289109"/>
            <a:ext cx="3128663" cy="3461883"/>
            <a:chOff x="0" y="0"/>
            <a:chExt cx="824010" cy="91177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24010" cy="911772"/>
            </a:xfrm>
            <a:custGeom>
              <a:avLst/>
              <a:gdLst/>
              <a:ahLst/>
              <a:cxnLst/>
              <a:rect r="r" b="b" t="t" l="l"/>
              <a:pathLst>
                <a:path h="911772" w="824010">
                  <a:moveTo>
                    <a:pt x="0" y="0"/>
                  </a:moveTo>
                  <a:lnTo>
                    <a:pt x="824010" y="0"/>
                  </a:lnTo>
                  <a:lnTo>
                    <a:pt x="824010" y="911772"/>
                  </a:lnTo>
                  <a:lnTo>
                    <a:pt x="0" y="911772"/>
                  </a:lnTo>
                  <a:close/>
                </a:path>
              </a:pathLst>
            </a:custGeom>
            <a:solidFill>
              <a:srgbClr val="545454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24010" cy="9498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4920063" y="6477000"/>
            <a:ext cx="3086100" cy="3086100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F5F1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1141853" y="2498263"/>
            <a:ext cx="2693580" cy="3388920"/>
          </a:xfrm>
          <a:custGeom>
            <a:avLst/>
            <a:gdLst/>
            <a:ahLst/>
            <a:cxnLst/>
            <a:rect r="r" b="b" t="t" l="l"/>
            <a:pathLst>
              <a:path h="3388920" w="2693580">
                <a:moveTo>
                  <a:pt x="0" y="0"/>
                </a:moveTo>
                <a:lnTo>
                  <a:pt x="2693580" y="0"/>
                </a:lnTo>
                <a:lnTo>
                  <a:pt x="2693580" y="3388920"/>
                </a:lnTo>
                <a:lnTo>
                  <a:pt x="0" y="33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783" t="-29034" r="-48139" b="-32252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854674" y="439001"/>
            <a:ext cx="10770275" cy="1053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02"/>
              </a:lnSpc>
            </a:pPr>
            <a:r>
              <a:rPr lang="en-US" b="true" sz="6144">
                <a:solidFill>
                  <a:srgbClr val="6A3F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L</a:t>
            </a:r>
            <a:r>
              <a:rPr lang="en-US" b="true" sz="6144">
                <a:solidFill>
                  <a:srgbClr val="6A3F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OGO KHÔNG ĐƯỢC DÙNG 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5580">
            <a:off x="6367354" y="2489230"/>
            <a:ext cx="2693580" cy="3388920"/>
          </a:xfrm>
          <a:custGeom>
            <a:avLst/>
            <a:gdLst/>
            <a:ahLst/>
            <a:cxnLst/>
            <a:rect r="r" b="b" t="t" l="l"/>
            <a:pathLst>
              <a:path h="3388920" w="2693580">
                <a:moveTo>
                  <a:pt x="0" y="0"/>
                </a:moveTo>
                <a:lnTo>
                  <a:pt x="2693581" y="0"/>
                </a:lnTo>
                <a:lnTo>
                  <a:pt x="2693581" y="3388920"/>
                </a:lnTo>
                <a:lnTo>
                  <a:pt x="0" y="33889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4783" t="-29034" r="-48139" b="-32252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41853" y="6325590"/>
            <a:ext cx="2693580" cy="3388920"/>
          </a:xfrm>
          <a:custGeom>
            <a:avLst/>
            <a:gdLst/>
            <a:ahLst/>
            <a:cxnLst/>
            <a:rect r="r" b="b" t="t" l="l"/>
            <a:pathLst>
              <a:path h="3388920" w="2693580">
                <a:moveTo>
                  <a:pt x="0" y="0"/>
                </a:moveTo>
                <a:lnTo>
                  <a:pt x="2693580" y="0"/>
                </a:lnTo>
                <a:lnTo>
                  <a:pt x="2693580" y="3388920"/>
                </a:lnTo>
                <a:lnTo>
                  <a:pt x="0" y="33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783" t="-29034" r="-48139" b="-32252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198282" y="6325590"/>
            <a:ext cx="2693580" cy="3388920"/>
          </a:xfrm>
          <a:custGeom>
            <a:avLst/>
            <a:gdLst/>
            <a:ahLst/>
            <a:cxnLst/>
            <a:rect r="r" b="b" t="t" l="l"/>
            <a:pathLst>
              <a:path h="3388920" w="2693580">
                <a:moveTo>
                  <a:pt x="0" y="0"/>
                </a:moveTo>
                <a:lnTo>
                  <a:pt x="2693581" y="0"/>
                </a:lnTo>
                <a:lnTo>
                  <a:pt x="2693581" y="3388920"/>
                </a:lnTo>
                <a:lnTo>
                  <a:pt x="0" y="33889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4783" t="-29034" r="-48139" b="-32252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293057" y="6325590"/>
            <a:ext cx="2693580" cy="3388920"/>
          </a:xfrm>
          <a:custGeom>
            <a:avLst/>
            <a:gdLst/>
            <a:ahLst/>
            <a:cxnLst/>
            <a:rect r="r" b="b" t="t" l="l"/>
            <a:pathLst>
              <a:path h="3388920" w="2693580">
                <a:moveTo>
                  <a:pt x="0" y="0"/>
                </a:moveTo>
                <a:lnTo>
                  <a:pt x="2693580" y="0"/>
                </a:lnTo>
                <a:lnTo>
                  <a:pt x="2693580" y="3388920"/>
                </a:lnTo>
                <a:lnTo>
                  <a:pt x="0" y="33889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783" t="-29034" r="-48139" b="-32252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364695" y="6325590"/>
            <a:ext cx="2693580" cy="3388920"/>
          </a:xfrm>
          <a:custGeom>
            <a:avLst/>
            <a:gdLst/>
            <a:ahLst/>
            <a:cxnLst/>
            <a:rect r="r" b="b" t="t" l="l"/>
            <a:pathLst>
              <a:path h="3388920" w="2693580">
                <a:moveTo>
                  <a:pt x="0" y="0"/>
                </a:moveTo>
                <a:lnTo>
                  <a:pt x="2693580" y="0"/>
                </a:lnTo>
                <a:lnTo>
                  <a:pt x="2693580" y="3388920"/>
                </a:lnTo>
                <a:lnTo>
                  <a:pt x="0" y="338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783" t="-29034" r="-48139" b="-32252"/>
            </a:stretch>
          </a:blipFill>
        </p:spPr>
      </p:sp>
      <p:sp>
        <p:nvSpPr>
          <p:cNvPr name="AutoShape 28" id="28"/>
          <p:cNvSpPr/>
          <p:nvPr/>
        </p:nvSpPr>
        <p:spPr>
          <a:xfrm flipV="true">
            <a:off x="6138446" y="2632517"/>
            <a:ext cx="2925008" cy="3382186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flipH="true">
            <a:off x="936135" y="6499995"/>
            <a:ext cx="3002182" cy="3002182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 flipV="true">
            <a:off x="897237" y="2917557"/>
            <a:ext cx="3054550" cy="2948884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flipV="true">
            <a:off x="11003964" y="6557952"/>
            <a:ext cx="3072248" cy="2930441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 flipV="true">
            <a:off x="6138446" y="6513120"/>
            <a:ext cx="2925008" cy="3077421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 flipV="true">
            <a:off x="14955799" y="6610444"/>
            <a:ext cx="3002182" cy="3002182"/>
          </a:xfrm>
          <a:prstGeom prst="line">
            <a:avLst/>
          </a:prstGeom>
          <a:ln cap="flat" w="38100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60023" y="2840746"/>
            <a:ext cx="2099277" cy="3207927"/>
          </a:xfrm>
          <a:custGeom>
            <a:avLst/>
            <a:gdLst/>
            <a:ahLst/>
            <a:cxnLst/>
            <a:rect r="r" b="b" t="t" l="l"/>
            <a:pathLst>
              <a:path h="3207927" w="2099277">
                <a:moveTo>
                  <a:pt x="0" y="0"/>
                </a:moveTo>
                <a:lnTo>
                  <a:pt x="2099277" y="0"/>
                </a:lnTo>
                <a:lnTo>
                  <a:pt x="2099277" y="3207927"/>
                </a:lnTo>
                <a:lnTo>
                  <a:pt x="0" y="3207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2031" t="-38984" r="-83672" b="-348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3112704"/>
            <a:ext cx="2087601" cy="2152166"/>
          </a:xfrm>
          <a:custGeom>
            <a:avLst/>
            <a:gdLst/>
            <a:ahLst/>
            <a:cxnLst/>
            <a:rect r="r" b="b" t="t" l="l"/>
            <a:pathLst>
              <a:path h="2152166" w="2087601">
                <a:moveTo>
                  <a:pt x="0" y="0"/>
                </a:moveTo>
                <a:lnTo>
                  <a:pt x="2087601" y="0"/>
                </a:lnTo>
                <a:lnTo>
                  <a:pt x="2087601" y="2152166"/>
                </a:lnTo>
                <a:lnTo>
                  <a:pt x="0" y="21521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919899" y="3976734"/>
            <a:ext cx="3248702" cy="1189837"/>
          </a:xfrm>
          <a:custGeom>
            <a:avLst/>
            <a:gdLst/>
            <a:ahLst/>
            <a:cxnLst/>
            <a:rect r="r" b="b" t="t" l="l"/>
            <a:pathLst>
              <a:path h="1189837" w="3248702">
                <a:moveTo>
                  <a:pt x="0" y="0"/>
                </a:moveTo>
                <a:lnTo>
                  <a:pt x="3248702" y="0"/>
                </a:lnTo>
                <a:lnTo>
                  <a:pt x="3248702" y="1189837"/>
                </a:lnTo>
                <a:lnTo>
                  <a:pt x="0" y="11898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749876" y="4216061"/>
            <a:ext cx="355591" cy="355591"/>
          </a:xfrm>
          <a:custGeom>
            <a:avLst/>
            <a:gdLst/>
            <a:ahLst/>
            <a:cxnLst/>
            <a:rect r="r" b="b" t="t" l="l"/>
            <a:pathLst>
              <a:path h="355591" w="355591">
                <a:moveTo>
                  <a:pt x="0" y="0"/>
                </a:moveTo>
                <a:lnTo>
                  <a:pt x="355591" y="0"/>
                </a:lnTo>
                <a:lnTo>
                  <a:pt x="355591" y="355591"/>
                </a:lnTo>
                <a:lnTo>
                  <a:pt x="0" y="3555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864670" y="4304069"/>
            <a:ext cx="411459" cy="411459"/>
          </a:xfrm>
          <a:custGeom>
            <a:avLst/>
            <a:gdLst/>
            <a:ahLst/>
            <a:cxnLst/>
            <a:rect r="r" b="b" t="t" l="l"/>
            <a:pathLst>
              <a:path h="411459" w="411459">
                <a:moveTo>
                  <a:pt x="0" y="0"/>
                </a:moveTo>
                <a:lnTo>
                  <a:pt x="411460" y="0"/>
                </a:lnTo>
                <a:lnTo>
                  <a:pt x="411460" y="411459"/>
                </a:lnTo>
                <a:lnTo>
                  <a:pt x="0" y="4114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60292" y="4498140"/>
            <a:ext cx="731634" cy="390205"/>
          </a:xfrm>
          <a:custGeom>
            <a:avLst/>
            <a:gdLst/>
            <a:ahLst/>
            <a:cxnLst/>
            <a:rect r="r" b="b" t="t" l="l"/>
            <a:pathLst>
              <a:path h="390205" w="731634">
                <a:moveTo>
                  <a:pt x="0" y="0"/>
                </a:moveTo>
                <a:lnTo>
                  <a:pt x="731633" y="0"/>
                </a:lnTo>
                <a:lnTo>
                  <a:pt x="731633" y="390205"/>
                </a:lnTo>
                <a:lnTo>
                  <a:pt x="0" y="3902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-5400000">
            <a:off x="2151443" y="159439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4114800"/>
                </a:moveTo>
                <a:lnTo>
                  <a:pt x="37407" y="4114800"/>
                </a:lnTo>
                <a:lnTo>
                  <a:pt x="37407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5400000">
            <a:off x="6464488" y="159439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5400000">
            <a:off x="10779313" y="159439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5400000">
            <a:off x="2053797" y="4141792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5400000">
            <a:off x="19408963" y="281030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5400000">
            <a:off x="15094138" y="281030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5400000">
            <a:off x="6415464" y="4141792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10779313" y="4141792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5400000">
            <a:off x="15094138" y="4263383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19408963" y="4263383"/>
            <a:ext cx="37407" cy="4114800"/>
          </a:xfrm>
          <a:custGeom>
            <a:avLst/>
            <a:gdLst/>
            <a:ahLst/>
            <a:cxnLst/>
            <a:rect r="r" b="b" t="t" l="l"/>
            <a:pathLst>
              <a:path h="4114800" w="37407">
                <a:moveTo>
                  <a:pt x="0" y="0"/>
                </a:moveTo>
                <a:lnTo>
                  <a:pt x="37407" y="0"/>
                </a:lnTo>
                <a:lnTo>
                  <a:pt x="374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038225" y="8681787"/>
            <a:ext cx="187890" cy="187890"/>
          </a:xfrm>
          <a:custGeom>
            <a:avLst/>
            <a:gdLst/>
            <a:ahLst/>
            <a:cxnLst/>
            <a:rect r="r" b="b" t="t" l="l"/>
            <a:pathLst>
              <a:path h="187890" w="187890">
                <a:moveTo>
                  <a:pt x="0" y="0"/>
                </a:moveTo>
                <a:lnTo>
                  <a:pt x="187890" y="0"/>
                </a:lnTo>
                <a:lnTo>
                  <a:pt x="187890" y="187890"/>
                </a:lnTo>
                <a:lnTo>
                  <a:pt x="0" y="1878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38225" y="7267923"/>
            <a:ext cx="187890" cy="187890"/>
          </a:xfrm>
          <a:custGeom>
            <a:avLst/>
            <a:gdLst/>
            <a:ahLst/>
            <a:cxnLst/>
            <a:rect r="r" b="b" t="t" l="l"/>
            <a:pathLst>
              <a:path h="187890" w="187890">
                <a:moveTo>
                  <a:pt x="0" y="0"/>
                </a:moveTo>
                <a:lnTo>
                  <a:pt x="187890" y="0"/>
                </a:lnTo>
                <a:lnTo>
                  <a:pt x="187890" y="187890"/>
                </a:lnTo>
                <a:lnTo>
                  <a:pt x="0" y="1878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38225" y="7934815"/>
            <a:ext cx="187890" cy="187890"/>
          </a:xfrm>
          <a:custGeom>
            <a:avLst/>
            <a:gdLst/>
            <a:ahLst/>
            <a:cxnLst/>
            <a:rect r="r" b="b" t="t" l="l"/>
            <a:pathLst>
              <a:path h="187890" w="187890">
                <a:moveTo>
                  <a:pt x="0" y="0"/>
                </a:moveTo>
                <a:lnTo>
                  <a:pt x="187890" y="0"/>
                </a:lnTo>
                <a:lnTo>
                  <a:pt x="187890" y="187891"/>
                </a:lnTo>
                <a:lnTo>
                  <a:pt x="0" y="1878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65108" y="583966"/>
            <a:ext cx="6387346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b="true" sz="6200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Ý NGHĨA LOGO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5108" y="6368412"/>
            <a:ext cx="339101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Ý NGHĨA LOGO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46892" y="7067865"/>
            <a:ext cx="12228922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 Ngọn nến và cành lá :Đại diện cho ánh sáng, thiên nhiên và lối sống bền vững.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46892" y="7778713"/>
            <a:ext cx="13813131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 Bàn tay nâng niu:Tượng trưng cho sự nâng niu, chăm sóc và những khoảnh khắc bình yên.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87760" y="8498237"/>
            <a:ext cx="8996781" cy="497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Kiểu chữ tối giản : Thể hiện sự hiện đại, tinh tế và cao cấp.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972199" y="3750126"/>
            <a:ext cx="2968943" cy="2867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20"/>
              </a:lnSpc>
            </a:pPr>
            <a:r>
              <a:rPr lang="en-US" sz="8228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VELA</a:t>
            </a:r>
          </a:p>
          <a:p>
            <a:pPr algn="ctr">
              <a:lnSpc>
                <a:spcPts val="1152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171618" y="1487631"/>
            <a:ext cx="5238160" cy="7983141"/>
          </a:xfrm>
          <a:custGeom>
            <a:avLst/>
            <a:gdLst/>
            <a:ahLst/>
            <a:cxnLst/>
            <a:rect r="r" b="b" t="t" l="l"/>
            <a:pathLst>
              <a:path h="7983141" w="5238160">
                <a:moveTo>
                  <a:pt x="0" y="0"/>
                </a:moveTo>
                <a:lnTo>
                  <a:pt x="5238159" y="0"/>
                </a:lnTo>
                <a:lnTo>
                  <a:pt x="5238159" y="7983141"/>
                </a:lnTo>
                <a:lnTo>
                  <a:pt x="0" y="79831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713" t="-38934" r="-85193" b="-3816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33468" y="5736021"/>
            <a:ext cx="3839341" cy="3839341"/>
          </a:xfrm>
          <a:custGeom>
            <a:avLst/>
            <a:gdLst/>
            <a:ahLst/>
            <a:cxnLst/>
            <a:rect r="r" b="b" t="t" l="l"/>
            <a:pathLst>
              <a:path h="3839341" w="3839341">
                <a:moveTo>
                  <a:pt x="0" y="0"/>
                </a:moveTo>
                <a:lnTo>
                  <a:pt x="3839340" y="0"/>
                </a:lnTo>
                <a:lnTo>
                  <a:pt x="3839340" y="3839340"/>
                </a:lnTo>
                <a:lnTo>
                  <a:pt x="0" y="38393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973787" y="3532650"/>
            <a:ext cx="952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1733468" y="2326029"/>
            <a:ext cx="3839341" cy="3839341"/>
          </a:xfrm>
          <a:custGeom>
            <a:avLst/>
            <a:gdLst/>
            <a:ahLst/>
            <a:cxnLst/>
            <a:rect r="r" b="b" t="t" l="l"/>
            <a:pathLst>
              <a:path h="3839341" w="3839341">
                <a:moveTo>
                  <a:pt x="0" y="0"/>
                </a:moveTo>
                <a:lnTo>
                  <a:pt x="3839340" y="0"/>
                </a:lnTo>
                <a:lnTo>
                  <a:pt x="3839340" y="3839341"/>
                </a:lnTo>
                <a:lnTo>
                  <a:pt x="0" y="3839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419959" y="2326029"/>
            <a:ext cx="3839341" cy="3839341"/>
          </a:xfrm>
          <a:custGeom>
            <a:avLst/>
            <a:gdLst/>
            <a:ahLst/>
            <a:cxnLst/>
            <a:rect r="r" b="b" t="t" l="l"/>
            <a:pathLst>
              <a:path h="3839341" w="3839341">
                <a:moveTo>
                  <a:pt x="0" y="0"/>
                </a:moveTo>
                <a:lnTo>
                  <a:pt x="3839341" y="0"/>
                </a:lnTo>
                <a:lnTo>
                  <a:pt x="3839341" y="3839341"/>
                </a:lnTo>
                <a:lnTo>
                  <a:pt x="0" y="3839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419959" y="5743588"/>
            <a:ext cx="3839341" cy="3839341"/>
          </a:xfrm>
          <a:custGeom>
            <a:avLst/>
            <a:gdLst/>
            <a:ahLst/>
            <a:cxnLst/>
            <a:rect r="r" b="b" t="t" l="l"/>
            <a:pathLst>
              <a:path h="3839341" w="3839341">
                <a:moveTo>
                  <a:pt x="0" y="0"/>
                </a:moveTo>
                <a:lnTo>
                  <a:pt x="3839341" y="0"/>
                </a:lnTo>
                <a:lnTo>
                  <a:pt x="3839341" y="3839340"/>
                </a:lnTo>
                <a:lnTo>
                  <a:pt x="0" y="38393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5400000">
            <a:off x="12580531" y="7092883"/>
            <a:ext cx="20574" cy="4114800"/>
          </a:xfrm>
          <a:custGeom>
            <a:avLst/>
            <a:gdLst/>
            <a:ahLst/>
            <a:cxnLst/>
            <a:rect r="r" b="b" t="t" l="l"/>
            <a:pathLst>
              <a:path h="4114800" w="20574">
                <a:moveTo>
                  <a:pt x="0" y="0"/>
                </a:moveTo>
                <a:lnTo>
                  <a:pt x="20574" y="0"/>
                </a:lnTo>
                <a:lnTo>
                  <a:pt x="205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5400000">
            <a:off x="4573646" y="-1842581"/>
            <a:ext cx="44181" cy="8836158"/>
          </a:xfrm>
          <a:custGeom>
            <a:avLst/>
            <a:gdLst/>
            <a:ahLst/>
            <a:cxnLst/>
            <a:rect r="r" b="b" t="t" l="l"/>
            <a:pathLst>
              <a:path h="8836158" w="44181">
                <a:moveTo>
                  <a:pt x="0" y="0"/>
                </a:moveTo>
                <a:lnTo>
                  <a:pt x="44181" y="0"/>
                </a:lnTo>
                <a:lnTo>
                  <a:pt x="44181" y="8836159"/>
                </a:lnTo>
                <a:lnTo>
                  <a:pt x="0" y="88361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5400000">
            <a:off x="12590056" y="6668952"/>
            <a:ext cx="20574" cy="4114800"/>
          </a:xfrm>
          <a:custGeom>
            <a:avLst/>
            <a:gdLst/>
            <a:ahLst/>
            <a:cxnLst/>
            <a:rect r="r" b="b" t="t" l="l"/>
            <a:pathLst>
              <a:path h="4114800" w="20574">
                <a:moveTo>
                  <a:pt x="0" y="0"/>
                </a:moveTo>
                <a:lnTo>
                  <a:pt x="20574" y="0"/>
                </a:lnTo>
                <a:lnTo>
                  <a:pt x="205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5400000">
            <a:off x="14069468" y="4611860"/>
            <a:ext cx="36803" cy="7360653"/>
          </a:xfrm>
          <a:custGeom>
            <a:avLst/>
            <a:gdLst/>
            <a:ahLst/>
            <a:cxnLst/>
            <a:rect r="r" b="b" t="t" l="l"/>
            <a:pathLst>
              <a:path h="7360653" w="36803">
                <a:moveTo>
                  <a:pt x="0" y="0"/>
                </a:moveTo>
                <a:lnTo>
                  <a:pt x="36803" y="0"/>
                </a:lnTo>
                <a:lnTo>
                  <a:pt x="36803" y="7360653"/>
                </a:lnTo>
                <a:lnTo>
                  <a:pt x="0" y="73606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419959" y="1458530"/>
            <a:ext cx="3839341" cy="3839341"/>
          </a:xfrm>
          <a:custGeom>
            <a:avLst/>
            <a:gdLst/>
            <a:ahLst/>
            <a:cxnLst/>
            <a:rect r="r" b="b" t="t" l="l"/>
            <a:pathLst>
              <a:path h="3839341" w="3839341">
                <a:moveTo>
                  <a:pt x="0" y="0"/>
                </a:moveTo>
                <a:lnTo>
                  <a:pt x="3839341" y="0"/>
                </a:lnTo>
                <a:lnTo>
                  <a:pt x="3839341" y="3839341"/>
                </a:lnTo>
                <a:lnTo>
                  <a:pt x="0" y="3839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733468" y="1458530"/>
            <a:ext cx="3839341" cy="3839341"/>
          </a:xfrm>
          <a:custGeom>
            <a:avLst/>
            <a:gdLst/>
            <a:ahLst/>
            <a:cxnLst/>
            <a:rect r="r" b="b" t="t" l="l"/>
            <a:pathLst>
              <a:path h="3839341" w="3839341">
                <a:moveTo>
                  <a:pt x="0" y="0"/>
                </a:moveTo>
                <a:lnTo>
                  <a:pt x="3839340" y="0"/>
                </a:lnTo>
                <a:lnTo>
                  <a:pt x="3839340" y="3839341"/>
                </a:lnTo>
                <a:lnTo>
                  <a:pt x="0" y="3839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5400000">
            <a:off x="12731972" y="399035"/>
            <a:ext cx="22096" cy="4419205"/>
          </a:xfrm>
          <a:custGeom>
            <a:avLst/>
            <a:gdLst/>
            <a:ahLst/>
            <a:cxnLst/>
            <a:rect r="r" b="b" t="t" l="l"/>
            <a:pathLst>
              <a:path h="4419205" w="22096">
                <a:moveTo>
                  <a:pt x="0" y="0"/>
                </a:moveTo>
                <a:lnTo>
                  <a:pt x="22096" y="0"/>
                </a:lnTo>
                <a:lnTo>
                  <a:pt x="22096" y="4419204"/>
                </a:lnTo>
                <a:lnTo>
                  <a:pt x="0" y="44192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12590056" y="5815281"/>
            <a:ext cx="20574" cy="4114800"/>
          </a:xfrm>
          <a:custGeom>
            <a:avLst/>
            <a:gdLst/>
            <a:ahLst/>
            <a:cxnLst/>
            <a:rect r="r" b="b" t="t" l="l"/>
            <a:pathLst>
              <a:path h="4114800" w="20574">
                <a:moveTo>
                  <a:pt x="0" y="0"/>
                </a:moveTo>
                <a:lnTo>
                  <a:pt x="20574" y="0"/>
                </a:lnTo>
                <a:lnTo>
                  <a:pt x="205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246586" y="-10150"/>
            <a:ext cx="41330" cy="8266084"/>
          </a:xfrm>
          <a:custGeom>
            <a:avLst/>
            <a:gdLst/>
            <a:ahLst/>
            <a:cxnLst/>
            <a:rect r="r" b="b" t="t" l="l"/>
            <a:pathLst>
              <a:path h="8266084" w="41330">
                <a:moveTo>
                  <a:pt x="0" y="0"/>
                </a:moveTo>
                <a:lnTo>
                  <a:pt x="41331" y="0"/>
                </a:lnTo>
                <a:lnTo>
                  <a:pt x="41331" y="8266084"/>
                </a:lnTo>
                <a:lnTo>
                  <a:pt x="0" y="82660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7217970" y="-20002"/>
            <a:ext cx="41330" cy="8266084"/>
          </a:xfrm>
          <a:custGeom>
            <a:avLst/>
            <a:gdLst/>
            <a:ahLst/>
            <a:cxnLst/>
            <a:rect r="r" b="b" t="t" l="l"/>
            <a:pathLst>
              <a:path h="8266084" w="41330">
                <a:moveTo>
                  <a:pt x="0" y="0"/>
                </a:moveTo>
                <a:lnTo>
                  <a:pt x="41330" y="0"/>
                </a:lnTo>
                <a:lnTo>
                  <a:pt x="41330" y="8266085"/>
                </a:lnTo>
                <a:lnTo>
                  <a:pt x="0" y="82660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2270017" y="1042941"/>
            <a:ext cx="4989283" cy="286884"/>
          </a:xfrm>
          <a:custGeom>
            <a:avLst/>
            <a:gdLst/>
            <a:ahLst/>
            <a:cxnLst/>
            <a:rect r="r" b="b" t="t" l="l"/>
            <a:pathLst>
              <a:path h="286884" w="4989283">
                <a:moveTo>
                  <a:pt x="0" y="0"/>
                </a:moveTo>
                <a:lnTo>
                  <a:pt x="4989283" y="0"/>
                </a:lnTo>
                <a:lnTo>
                  <a:pt x="4989283" y="286884"/>
                </a:lnTo>
                <a:lnTo>
                  <a:pt x="0" y="2868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5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8700" y="1273835"/>
            <a:ext cx="5072420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TỶ LỆ LOGO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34754" y="4909761"/>
            <a:ext cx="6447225" cy="2077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34"/>
              </a:lnSpc>
            </a:pPr>
            <a:r>
              <a:rPr lang="en-US" sz="2953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Ở đây một ô vuông được tính là a, a được tính là chiều cao </a:t>
            </a:r>
          </a:p>
          <a:p>
            <a:pPr algn="ctr">
              <a:lnSpc>
                <a:spcPts val="4134"/>
              </a:lnSpc>
            </a:pPr>
            <a:r>
              <a:rPr lang="en-US" sz="2953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 của cụm chữ slogan trong logo. Mọi thành tố trong logo được tỉ lệ từ a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740034" y="8615680"/>
            <a:ext cx="519708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1C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0740034" y="8197585"/>
            <a:ext cx="519708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1C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10417068" y="4927032"/>
            <a:ext cx="88824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12C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-5400000">
            <a:off x="8809239" y="5100007"/>
            <a:ext cx="5263283" cy="302639"/>
          </a:xfrm>
          <a:custGeom>
            <a:avLst/>
            <a:gdLst/>
            <a:ahLst/>
            <a:cxnLst/>
            <a:rect r="r" b="b" t="t" l="l"/>
            <a:pathLst>
              <a:path h="302639" w="5263283">
                <a:moveTo>
                  <a:pt x="0" y="0"/>
                </a:moveTo>
                <a:lnTo>
                  <a:pt x="5263284" y="0"/>
                </a:lnTo>
                <a:lnTo>
                  <a:pt x="5263284" y="302639"/>
                </a:lnTo>
                <a:lnTo>
                  <a:pt x="0" y="3026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5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4204093" y="605993"/>
            <a:ext cx="88824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12C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1D4C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7322" y="4239406"/>
            <a:ext cx="1559482" cy="1723887"/>
            <a:chOff x="0" y="0"/>
            <a:chExt cx="410728" cy="454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10728" cy="454028"/>
            </a:xfrm>
            <a:custGeom>
              <a:avLst/>
              <a:gdLst/>
              <a:ahLst/>
              <a:cxnLst/>
              <a:rect r="r" b="b" t="t" l="l"/>
              <a:pathLst>
                <a:path h="454028" w="410728">
                  <a:moveTo>
                    <a:pt x="205364" y="0"/>
                  </a:moveTo>
                  <a:lnTo>
                    <a:pt x="205364" y="0"/>
                  </a:lnTo>
                  <a:cubicBezTo>
                    <a:pt x="259830" y="0"/>
                    <a:pt x="312065" y="21636"/>
                    <a:pt x="350578" y="60150"/>
                  </a:cubicBezTo>
                  <a:cubicBezTo>
                    <a:pt x="389091" y="98663"/>
                    <a:pt x="410728" y="150898"/>
                    <a:pt x="410728" y="205364"/>
                  </a:cubicBezTo>
                  <a:lnTo>
                    <a:pt x="410728" y="248664"/>
                  </a:lnTo>
                  <a:cubicBezTo>
                    <a:pt x="410728" y="362083"/>
                    <a:pt x="318783" y="454028"/>
                    <a:pt x="205364" y="454028"/>
                  </a:cubicBezTo>
                  <a:lnTo>
                    <a:pt x="205364" y="454028"/>
                  </a:lnTo>
                  <a:cubicBezTo>
                    <a:pt x="91945" y="454028"/>
                    <a:pt x="0" y="362083"/>
                    <a:pt x="0" y="248664"/>
                  </a:cubicBezTo>
                  <a:lnTo>
                    <a:pt x="0" y="205364"/>
                  </a:lnTo>
                  <a:cubicBezTo>
                    <a:pt x="0" y="91945"/>
                    <a:pt x="91945" y="0"/>
                    <a:pt x="205364" y="0"/>
                  </a:cubicBezTo>
                  <a:close/>
                </a:path>
              </a:pathLst>
            </a:custGeom>
            <a:solidFill>
              <a:srgbClr val="A66A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410728" cy="4730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17322" y="914400"/>
            <a:ext cx="11634007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QUY ĐỊNH MÀU SẮC LOGO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944618" y="4214606"/>
            <a:ext cx="179434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#a66a3a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944618" y="4149613"/>
            <a:ext cx="4890373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RGB: 166 • G: 106 • B: 58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2872845" y="4728321"/>
            <a:ext cx="7350663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CMYK: 0% • M: 36% • Y: 65% • K: 35%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5400000">
            <a:off x="6728473" y="-4705872"/>
            <a:ext cx="68963" cy="13792610"/>
          </a:xfrm>
          <a:custGeom>
            <a:avLst/>
            <a:gdLst/>
            <a:ahLst/>
            <a:cxnLst/>
            <a:rect r="r" b="b" t="t" l="l"/>
            <a:pathLst>
              <a:path h="13792610" w="68963">
                <a:moveTo>
                  <a:pt x="0" y="0"/>
                </a:moveTo>
                <a:lnTo>
                  <a:pt x="68963" y="0"/>
                </a:lnTo>
                <a:lnTo>
                  <a:pt x="68963" y="13792610"/>
                </a:lnTo>
                <a:lnTo>
                  <a:pt x="0" y="13792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E1D4C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2392924"/>
            <a:ext cx="9828688" cy="0"/>
          </a:xfrm>
          <a:prstGeom prst="line">
            <a:avLst/>
          </a:prstGeom>
          <a:ln cap="flat" w="38100">
            <a:solidFill>
              <a:srgbClr val="A66A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2935" y="866310"/>
            <a:ext cx="6853476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80"/>
              </a:lnSpc>
            </a:pPr>
            <a:r>
              <a:rPr lang="en-US" sz="6200">
                <a:solidFill>
                  <a:srgbClr val="6A3F3C"/>
                </a:solidFill>
                <a:latin typeface="Charmonman"/>
                <a:ea typeface="Charmonman"/>
                <a:cs typeface="Charmonman"/>
                <a:sym typeface="Charmonman"/>
              </a:rPr>
              <a:t>Quy định về form chữ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70652" y="2745349"/>
            <a:ext cx="5858233" cy="795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6"/>
              </a:lnSpc>
            </a:pPr>
            <a:r>
              <a:rPr lang="en-US" sz="4683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Form chữ trong LOGO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70652" y="3532901"/>
            <a:ext cx="11491364" cy="135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2"/>
              </a:lnSpc>
            </a:pPr>
          </a:p>
          <a:p>
            <a:pPr algn="l">
              <a:lnSpc>
                <a:spcPts val="5422"/>
              </a:lnSpc>
            </a:pPr>
            <a:r>
              <a:rPr lang="en-US" sz="3872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A,B,C,D,E,F,G,H,I,J,K,L,M,N,O,P,Q,R,S,T,U,V,W,X,Y,Z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942" y="4901534"/>
            <a:ext cx="13627895" cy="664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2"/>
              </a:lnSpc>
            </a:pPr>
            <a:r>
              <a:rPr lang="en-US" sz="3872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a, b, c, d, e, f, g, h, i, j, k, l, m, n, o, p, q, r, s, t, u, v, w, x, y, z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0652" y="3458549"/>
            <a:ext cx="1956591" cy="795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6"/>
              </a:lnSpc>
            </a:pPr>
            <a:r>
              <a:rPr lang="en-US" sz="4683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Cinzel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0652" y="6241956"/>
            <a:ext cx="5103852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From chữ SLOGAN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70652" y="7029991"/>
            <a:ext cx="4428530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9"/>
              </a:lnSpc>
            </a:pPr>
            <a:r>
              <a:rPr lang="en-US" sz="4599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Montserrat Light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4835" y="8666751"/>
            <a:ext cx="13627895" cy="664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2"/>
              </a:lnSpc>
            </a:pPr>
            <a:r>
              <a:rPr lang="en-US" sz="3872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a, b, c, d, e, f, g, h, i, j, k, l, m, n, o, p, q, r, s, t, u, v, w, x, y, z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70652" y="7361869"/>
            <a:ext cx="11491364" cy="135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22"/>
              </a:lnSpc>
            </a:pPr>
          </a:p>
          <a:p>
            <a:pPr algn="l">
              <a:lnSpc>
                <a:spcPts val="5422"/>
              </a:lnSpc>
            </a:pPr>
            <a:r>
              <a:rPr lang="en-US" sz="3872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A,B,C,D,E,F,G,H,I,J,K,L,M,N,O,P,Q,R,S,T,U,V,W,X,Y,Z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034852" y="7524769"/>
            <a:ext cx="5080012" cy="44450"/>
          </a:xfrm>
          <a:custGeom>
            <a:avLst/>
            <a:gdLst/>
            <a:ahLst/>
            <a:cxnLst/>
            <a:rect r="r" b="b" t="t" l="l"/>
            <a:pathLst>
              <a:path h="44450" w="5080012">
                <a:moveTo>
                  <a:pt x="0" y="0"/>
                </a:moveTo>
                <a:lnTo>
                  <a:pt x="5080011" y="0"/>
                </a:lnTo>
                <a:lnTo>
                  <a:pt x="5080011" y="44450"/>
                </a:lnTo>
                <a:lnTo>
                  <a:pt x="0" y="44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43898" y="2507692"/>
            <a:ext cx="3317959" cy="4998045"/>
          </a:xfrm>
          <a:custGeom>
            <a:avLst/>
            <a:gdLst/>
            <a:ahLst/>
            <a:cxnLst/>
            <a:rect r="r" b="b" t="t" l="l"/>
            <a:pathLst>
              <a:path h="4998045" w="3317959">
                <a:moveTo>
                  <a:pt x="0" y="0"/>
                </a:moveTo>
                <a:lnTo>
                  <a:pt x="3317959" y="0"/>
                </a:lnTo>
                <a:lnTo>
                  <a:pt x="3317959" y="4998045"/>
                </a:lnTo>
                <a:lnTo>
                  <a:pt x="0" y="49980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0893" t="-43035" r="-92860" b="-4533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034852" y="2444210"/>
            <a:ext cx="5080012" cy="44450"/>
          </a:xfrm>
          <a:custGeom>
            <a:avLst/>
            <a:gdLst/>
            <a:ahLst/>
            <a:cxnLst/>
            <a:rect r="r" b="b" t="t" l="l"/>
            <a:pathLst>
              <a:path h="44450" w="5080012">
                <a:moveTo>
                  <a:pt x="0" y="0"/>
                </a:moveTo>
                <a:lnTo>
                  <a:pt x="5080011" y="0"/>
                </a:lnTo>
                <a:lnTo>
                  <a:pt x="5080011" y="44450"/>
                </a:lnTo>
                <a:lnTo>
                  <a:pt x="0" y="44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246167" y="1789476"/>
            <a:ext cx="670590" cy="670590"/>
          </a:xfrm>
          <a:custGeom>
            <a:avLst/>
            <a:gdLst/>
            <a:ahLst/>
            <a:cxnLst/>
            <a:rect r="r" b="b" t="t" l="l"/>
            <a:pathLst>
              <a:path h="670590" w="670590">
                <a:moveTo>
                  <a:pt x="0" y="0"/>
                </a:moveTo>
                <a:lnTo>
                  <a:pt x="670590" y="0"/>
                </a:lnTo>
                <a:lnTo>
                  <a:pt x="670590" y="670590"/>
                </a:lnTo>
                <a:lnTo>
                  <a:pt x="0" y="670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248999" y="7550246"/>
            <a:ext cx="670590" cy="670590"/>
          </a:xfrm>
          <a:custGeom>
            <a:avLst/>
            <a:gdLst/>
            <a:ahLst/>
            <a:cxnLst/>
            <a:rect r="r" b="b" t="t" l="l"/>
            <a:pathLst>
              <a:path h="670590" w="670590">
                <a:moveTo>
                  <a:pt x="0" y="0"/>
                </a:moveTo>
                <a:lnTo>
                  <a:pt x="670590" y="0"/>
                </a:lnTo>
                <a:lnTo>
                  <a:pt x="670590" y="670590"/>
                </a:lnTo>
                <a:lnTo>
                  <a:pt x="0" y="670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73308" y="1779989"/>
            <a:ext cx="670590" cy="670590"/>
          </a:xfrm>
          <a:custGeom>
            <a:avLst/>
            <a:gdLst/>
            <a:ahLst/>
            <a:cxnLst/>
            <a:rect r="r" b="b" t="t" l="l"/>
            <a:pathLst>
              <a:path h="670590" w="670590">
                <a:moveTo>
                  <a:pt x="0" y="0"/>
                </a:moveTo>
                <a:lnTo>
                  <a:pt x="670590" y="0"/>
                </a:lnTo>
                <a:lnTo>
                  <a:pt x="670590" y="670590"/>
                </a:lnTo>
                <a:lnTo>
                  <a:pt x="0" y="670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7717912" y="4961846"/>
            <a:ext cx="6451879" cy="56454"/>
          </a:xfrm>
          <a:custGeom>
            <a:avLst/>
            <a:gdLst/>
            <a:ahLst/>
            <a:cxnLst/>
            <a:rect r="r" b="b" t="t" l="l"/>
            <a:pathLst>
              <a:path h="56454" w="6451879">
                <a:moveTo>
                  <a:pt x="0" y="0"/>
                </a:moveTo>
                <a:lnTo>
                  <a:pt x="6451879" y="0"/>
                </a:lnTo>
                <a:lnTo>
                  <a:pt x="6451879" y="56454"/>
                </a:lnTo>
                <a:lnTo>
                  <a:pt x="0" y="564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11016690" y="4955421"/>
            <a:ext cx="6464618" cy="56565"/>
          </a:xfrm>
          <a:custGeom>
            <a:avLst/>
            <a:gdLst/>
            <a:ahLst/>
            <a:cxnLst/>
            <a:rect r="r" b="b" t="t" l="l"/>
            <a:pathLst>
              <a:path h="56565" w="6464618">
                <a:moveTo>
                  <a:pt x="0" y="0"/>
                </a:moveTo>
                <a:lnTo>
                  <a:pt x="6464617" y="0"/>
                </a:lnTo>
                <a:lnTo>
                  <a:pt x="6464617" y="56565"/>
                </a:lnTo>
                <a:lnTo>
                  <a:pt x="0" y="56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034852" y="1840429"/>
            <a:ext cx="5080012" cy="44450"/>
          </a:xfrm>
          <a:custGeom>
            <a:avLst/>
            <a:gdLst/>
            <a:ahLst/>
            <a:cxnLst/>
            <a:rect r="r" b="b" t="t" l="l"/>
            <a:pathLst>
              <a:path h="44450" w="5080012">
                <a:moveTo>
                  <a:pt x="0" y="0"/>
                </a:moveTo>
                <a:lnTo>
                  <a:pt x="5080011" y="0"/>
                </a:lnTo>
                <a:lnTo>
                  <a:pt x="5080011" y="44451"/>
                </a:lnTo>
                <a:lnTo>
                  <a:pt x="0" y="444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73262" y="7546994"/>
            <a:ext cx="670590" cy="670590"/>
          </a:xfrm>
          <a:custGeom>
            <a:avLst/>
            <a:gdLst/>
            <a:ahLst/>
            <a:cxnLst/>
            <a:rect r="r" b="b" t="t" l="l"/>
            <a:pathLst>
              <a:path h="670590" w="670590">
                <a:moveTo>
                  <a:pt x="0" y="0"/>
                </a:moveTo>
                <a:lnTo>
                  <a:pt x="670590" y="0"/>
                </a:lnTo>
                <a:lnTo>
                  <a:pt x="670590" y="670590"/>
                </a:lnTo>
                <a:lnTo>
                  <a:pt x="0" y="670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7056441" y="4987188"/>
            <a:ext cx="6451879" cy="56454"/>
          </a:xfrm>
          <a:custGeom>
            <a:avLst/>
            <a:gdLst/>
            <a:ahLst/>
            <a:cxnLst/>
            <a:rect r="r" b="b" t="t" l="l"/>
            <a:pathLst>
              <a:path h="56454" w="6451879">
                <a:moveTo>
                  <a:pt x="0" y="0"/>
                </a:moveTo>
                <a:lnTo>
                  <a:pt x="6451879" y="0"/>
                </a:lnTo>
                <a:lnTo>
                  <a:pt x="6451879" y="56454"/>
                </a:lnTo>
                <a:lnTo>
                  <a:pt x="0" y="564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11640288" y="4987188"/>
            <a:ext cx="6451879" cy="56454"/>
          </a:xfrm>
          <a:custGeom>
            <a:avLst/>
            <a:gdLst/>
            <a:ahLst/>
            <a:cxnLst/>
            <a:rect r="r" b="b" t="t" l="l"/>
            <a:pathLst>
              <a:path h="56454" w="6451879">
                <a:moveTo>
                  <a:pt x="0" y="0"/>
                </a:moveTo>
                <a:lnTo>
                  <a:pt x="6451880" y="0"/>
                </a:lnTo>
                <a:lnTo>
                  <a:pt x="6451880" y="56454"/>
                </a:lnTo>
                <a:lnTo>
                  <a:pt x="0" y="564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23376" y="5146157"/>
            <a:ext cx="6702474" cy="2040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Quy định khoảng cách an toàn</a:t>
            </a:r>
          </a:p>
          <a:p>
            <a:pPr algn="ctr">
              <a:lnSpc>
                <a:spcPts val="4060"/>
              </a:lnSpc>
            </a:pPr>
            <a:r>
              <a:rPr lang="en-US" sz="2900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Đơn vị X = chiều cao của chữ "V" trong chữ VELA.</a:t>
            </a:r>
          </a:p>
          <a:p>
            <a:pPr algn="ctr">
              <a:lnSpc>
                <a:spcPts val="4060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1665689"/>
            <a:ext cx="4288605" cy="2147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5"/>
              </a:lnSpc>
            </a:pPr>
            <a:r>
              <a:rPr lang="en-US" sz="6204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Khoảng cách</a:t>
            </a:r>
          </a:p>
          <a:p>
            <a:pPr algn="ctr">
              <a:lnSpc>
                <a:spcPts val="8685"/>
              </a:lnSpc>
            </a:pPr>
            <a:r>
              <a:rPr lang="en-US" sz="6204" b="true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an toàn 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3961785" y="7524787"/>
            <a:ext cx="47625" cy="758531"/>
          </a:xfrm>
          <a:custGeom>
            <a:avLst/>
            <a:gdLst/>
            <a:ahLst/>
            <a:cxnLst/>
            <a:rect r="r" b="b" t="t" l="l"/>
            <a:pathLst>
              <a:path h="758531" w="47625">
                <a:moveTo>
                  <a:pt x="0" y="0"/>
                </a:moveTo>
                <a:lnTo>
                  <a:pt x="47625" y="0"/>
                </a:lnTo>
                <a:lnTo>
                  <a:pt x="47625" y="758531"/>
                </a:lnTo>
                <a:lnTo>
                  <a:pt x="0" y="7585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06505" t="-417336" r="-8188933" b="-248364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-5400000">
            <a:off x="10192200" y="7224564"/>
            <a:ext cx="663247" cy="11493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43"/>
              </a:lnSpc>
              <a:spcBef>
                <a:spcPct val="0"/>
              </a:spcBef>
            </a:pPr>
            <a:r>
              <a:rPr lang="en-US" sz="6745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X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249054" y="7306377"/>
            <a:ext cx="588947" cy="1015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85"/>
              </a:lnSpc>
              <a:spcBef>
                <a:spcPct val="0"/>
              </a:spcBef>
            </a:pPr>
            <a:r>
              <a:rPr lang="en-US" sz="598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X</a:t>
            </a:r>
          </a:p>
        </p:txBody>
      </p:sp>
      <p:sp>
        <p:nvSpPr>
          <p:cNvPr name="TextBox 19" id="19"/>
          <p:cNvSpPr txBox="true"/>
          <p:nvPr/>
        </p:nvSpPr>
        <p:spPr>
          <a:xfrm rot="-5400000">
            <a:off x="14154736" y="1561212"/>
            <a:ext cx="636572" cy="1108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63"/>
              </a:lnSpc>
              <a:spcBef>
                <a:spcPct val="0"/>
              </a:spcBef>
            </a:pPr>
            <a:r>
              <a:rPr lang="en-US" sz="6474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X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320935" y="1564656"/>
            <a:ext cx="588947" cy="1015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85"/>
              </a:lnSpc>
              <a:spcBef>
                <a:spcPct val="0"/>
              </a:spcBef>
            </a:pPr>
            <a:r>
              <a:rPr lang="en-US" sz="598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X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42077" y="1740834"/>
            <a:ext cx="12239858" cy="152998"/>
          </a:xfrm>
          <a:custGeom>
            <a:avLst/>
            <a:gdLst/>
            <a:ahLst/>
            <a:cxnLst/>
            <a:rect r="r" b="b" t="t" l="l"/>
            <a:pathLst>
              <a:path h="152998" w="12239858">
                <a:moveTo>
                  <a:pt x="0" y="0"/>
                </a:moveTo>
                <a:lnTo>
                  <a:pt x="12239858" y="0"/>
                </a:lnTo>
                <a:lnTo>
                  <a:pt x="12239858" y="152998"/>
                </a:lnTo>
                <a:lnTo>
                  <a:pt x="0" y="1529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582592" y="2541532"/>
            <a:ext cx="3549352" cy="5495536"/>
          </a:xfrm>
          <a:custGeom>
            <a:avLst/>
            <a:gdLst/>
            <a:ahLst/>
            <a:cxnLst/>
            <a:rect r="r" b="b" t="t" l="l"/>
            <a:pathLst>
              <a:path h="5495536" w="3549352">
                <a:moveTo>
                  <a:pt x="0" y="0"/>
                </a:moveTo>
                <a:lnTo>
                  <a:pt x="3549351" y="0"/>
                </a:lnTo>
                <a:lnTo>
                  <a:pt x="3549351" y="5495536"/>
                </a:lnTo>
                <a:lnTo>
                  <a:pt x="0" y="54955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1001" t="-37023" r="-82248" b="-32999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18889" y="464509"/>
            <a:ext cx="10014942" cy="1052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>
                <a:solidFill>
                  <a:srgbClr val="6A3F3C"/>
                </a:solidFill>
                <a:latin typeface="Charmonman"/>
                <a:ea typeface="Charmonman"/>
                <a:cs typeface="Charmonman"/>
                <a:sym typeface="Charmonman"/>
              </a:rPr>
              <a:t>K</a:t>
            </a:r>
            <a:r>
              <a:rPr lang="en-US" sz="6200">
                <a:solidFill>
                  <a:srgbClr val="6A3F3C"/>
                </a:solidFill>
                <a:latin typeface="Charmonman"/>
                <a:ea typeface="Charmonman"/>
                <a:cs typeface="Charmonman"/>
                <a:sym typeface="Charmonman"/>
              </a:rPr>
              <a:t>ÍCH THƯỚC TỐI THIỂU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035482" y="7970393"/>
            <a:ext cx="2445306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12mm/48px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981861" y="7970393"/>
            <a:ext cx="282341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6A3F3C"/>
                </a:solidFill>
                <a:latin typeface="Noto Sans"/>
                <a:ea typeface="Noto Sans"/>
                <a:cs typeface="Noto Sans"/>
                <a:sym typeface="Noto Sans"/>
              </a:rPr>
              <a:t>30mm/120px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267626" y="5601269"/>
            <a:ext cx="1828618" cy="2172738"/>
          </a:xfrm>
          <a:custGeom>
            <a:avLst/>
            <a:gdLst/>
            <a:ahLst/>
            <a:cxnLst/>
            <a:rect r="r" b="b" t="t" l="l"/>
            <a:pathLst>
              <a:path h="2172738" w="1828618">
                <a:moveTo>
                  <a:pt x="0" y="0"/>
                </a:moveTo>
                <a:lnTo>
                  <a:pt x="1828618" y="0"/>
                </a:lnTo>
                <a:lnTo>
                  <a:pt x="1828618" y="2172738"/>
                </a:lnTo>
                <a:lnTo>
                  <a:pt x="0" y="2172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8799" t="-46933" r="-77291" b="-68597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E5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7429" y="1756779"/>
            <a:ext cx="3220542" cy="3967393"/>
            <a:chOff x="0" y="0"/>
            <a:chExt cx="848209" cy="10449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48209" cy="1044910"/>
            </a:xfrm>
            <a:custGeom>
              <a:avLst/>
              <a:gdLst/>
              <a:ahLst/>
              <a:cxnLst/>
              <a:rect r="r" b="b" t="t" l="l"/>
              <a:pathLst>
                <a:path h="1044910" w="848209">
                  <a:moveTo>
                    <a:pt x="0" y="0"/>
                  </a:moveTo>
                  <a:lnTo>
                    <a:pt x="848209" y="0"/>
                  </a:lnTo>
                  <a:lnTo>
                    <a:pt x="848209" y="1044910"/>
                  </a:lnTo>
                  <a:lnTo>
                    <a:pt x="0" y="104491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48209" cy="10830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71550" y="1953976"/>
            <a:ext cx="3206702" cy="3292389"/>
          </a:xfrm>
          <a:custGeom>
            <a:avLst/>
            <a:gdLst/>
            <a:ahLst/>
            <a:cxnLst/>
            <a:rect r="r" b="b" t="t" l="l"/>
            <a:pathLst>
              <a:path h="3292389" w="3206702">
                <a:moveTo>
                  <a:pt x="0" y="0"/>
                </a:moveTo>
                <a:lnTo>
                  <a:pt x="3206702" y="0"/>
                </a:lnTo>
                <a:lnTo>
                  <a:pt x="3206702" y="3292389"/>
                </a:lnTo>
                <a:lnTo>
                  <a:pt x="0" y="3292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847" t="-32282" r="-33269" b="-37302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5002457" y="6114697"/>
            <a:ext cx="3220542" cy="3967393"/>
            <a:chOff x="0" y="0"/>
            <a:chExt cx="848209" cy="10449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48209" cy="1044910"/>
            </a:xfrm>
            <a:custGeom>
              <a:avLst/>
              <a:gdLst/>
              <a:ahLst/>
              <a:cxnLst/>
              <a:rect r="r" b="b" t="t" l="l"/>
              <a:pathLst>
                <a:path h="1044910" w="848209">
                  <a:moveTo>
                    <a:pt x="0" y="0"/>
                  </a:moveTo>
                  <a:lnTo>
                    <a:pt x="848209" y="0"/>
                  </a:lnTo>
                  <a:lnTo>
                    <a:pt x="848209" y="1044910"/>
                  </a:lnTo>
                  <a:lnTo>
                    <a:pt x="0" y="1044910"/>
                  </a:lnTo>
                  <a:close/>
                </a:path>
              </a:pathLst>
            </a:custGeom>
            <a:solidFill>
              <a:srgbClr val="CE9F41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48209" cy="10830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002457" y="1756779"/>
            <a:ext cx="3220542" cy="3967393"/>
            <a:chOff x="0" y="0"/>
            <a:chExt cx="848209" cy="10449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48209" cy="1044910"/>
            </a:xfrm>
            <a:custGeom>
              <a:avLst/>
              <a:gdLst/>
              <a:ahLst/>
              <a:cxnLst/>
              <a:rect r="r" b="b" t="t" l="l"/>
              <a:pathLst>
                <a:path h="1044910" w="848209">
                  <a:moveTo>
                    <a:pt x="0" y="0"/>
                  </a:moveTo>
                  <a:lnTo>
                    <a:pt x="848209" y="0"/>
                  </a:lnTo>
                  <a:lnTo>
                    <a:pt x="848209" y="1044910"/>
                  </a:lnTo>
                  <a:lnTo>
                    <a:pt x="0" y="10449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48209" cy="10830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787429" y="283528"/>
            <a:ext cx="9641562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b="true" sz="6200">
                <a:solidFill>
                  <a:srgbClr val="6A3F3C"/>
                </a:solidFill>
                <a:latin typeface="Charmonman Bold"/>
                <a:ea typeface="Charmonman Bold"/>
                <a:cs typeface="Charmonman Bold"/>
                <a:sym typeface="Charmonman Bold"/>
              </a:rPr>
              <a:t>LOGO TRÊN MỘT MÀU 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5142643" y="1963501"/>
            <a:ext cx="3206702" cy="3292389"/>
          </a:xfrm>
          <a:custGeom>
            <a:avLst/>
            <a:gdLst/>
            <a:ahLst/>
            <a:cxnLst/>
            <a:rect r="r" b="b" t="t" l="l"/>
            <a:pathLst>
              <a:path h="3292389" w="3206702">
                <a:moveTo>
                  <a:pt x="0" y="0"/>
                </a:moveTo>
                <a:lnTo>
                  <a:pt x="3206702" y="0"/>
                </a:lnTo>
                <a:lnTo>
                  <a:pt x="3206702" y="3292389"/>
                </a:lnTo>
                <a:lnTo>
                  <a:pt x="0" y="32923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847" t="-32282" r="-33269" b="-37302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787429" y="6114697"/>
            <a:ext cx="3220542" cy="3967393"/>
            <a:chOff x="0" y="0"/>
            <a:chExt cx="848209" cy="10449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48209" cy="1044910"/>
            </a:xfrm>
            <a:custGeom>
              <a:avLst/>
              <a:gdLst/>
              <a:ahLst/>
              <a:cxnLst/>
              <a:rect r="r" b="b" t="t" l="l"/>
              <a:pathLst>
                <a:path h="1044910" w="848209">
                  <a:moveTo>
                    <a:pt x="0" y="0"/>
                  </a:moveTo>
                  <a:lnTo>
                    <a:pt x="848209" y="0"/>
                  </a:lnTo>
                  <a:lnTo>
                    <a:pt x="848209" y="1044910"/>
                  </a:lnTo>
                  <a:lnTo>
                    <a:pt x="0" y="1044910"/>
                  </a:lnTo>
                  <a:close/>
                </a:path>
              </a:pathLst>
            </a:custGeom>
            <a:solidFill>
              <a:srgbClr val="A66A3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48209" cy="10830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760597" y="6076597"/>
            <a:ext cx="3220542" cy="3967393"/>
            <a:chOff x="0" y="0"/>
            <a:chExt cx="848209" cy="104491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48209" cy="1044910"/>
            </a:xfrm>
            <a:custGeom>
              <a:avLst/>
              <a:gdLst/>
              <a:ahLst/>
              <a:cxnLst/>
              <a:rect r="r" b="b" t="t" l="l"/>
              <a:pathLst>
                <a:path h="1044910" w="848209">
                  <a:moveTo>
                    <a:pt x="0" y="0"/>
                  </a:moveTo>
                  <a:lnTo>
                    <a:pt x="848209" y="0"/>
                  </a:lnTo>
                  <a:lnTo>
                    <a:pt x="848209" y="1044910"/>
                  </a:lnTo>
                  <a:lnTo>
                    <a:pt x="0" y="10449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48209" cy="10830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971739" y="6076597"/>
            <a:ext cx="3220542" cy="3967393"/>
            <a:chOff x="0" y="0"/>
            <a:chExt cx="848209" cy="104491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48209" cy="1044910"/>
            </a:xfrm>
            <a:custGeom>
              <a:avLst/>
              <a:gdLst/>
              <a:ahLst/>
              <a:cxnLst/>
              <a:rect r="r" b="b" t="t" l="l"/>
              <a:pathLst>
                <a:path h="1044910" w="848209">
                  <a:moveTo>
                    <a:pt x="0" y="0"/>
                  </a:moveTo>
                  <a:lnTo>
                    <a:pt x="848209" y="0"/>
                  </a:lnTo>
                  <a:lnTo>
                    <a:pt x="848209" y="1044910"/>
                  </a:lnTo>
                  <a:lnTo>
                    <a:pt x="0" y="104491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48209" cy="10830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4114614" y="6324247"/>
            <a:ext cx="3206702" cy="3292389"/>
          </a:xfrm>
          <a:custGeom>
            <a:avLst/>
            <a:gdLst/>
            <a:ahLst/>
            <a:cxnLst/>
            <a:rect r="r" b="b" t="t" l="l"/>
            <a:pathLst>
              <a:path h="3292389" w="3206702">
                <a:moveTo>
                  <a:pt x="0" y="0"/>
                </a:moveTo>
                <a:lnTo>
                  <a:pt x="3206702" y="0"/>
                </a:lnTo>
                <a:lnTo>
                  <a:pt x="3206702" y="3292390"/>
                </a:lnTo>
                <a:lnTo>
                  <a:pt x="0" y="3292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0847" t="-32282" r="-33269" b="-37302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917311" y="6324247"/>
            <a:ext cx="3206702" cy="3292389"/>
          </a:xfrm>
          <a:custGeom>
            <a:avLst/>
            <a:gdLst/>
            <a:ahLst/>
            <a:cxnLst/>
            <a:rect r="r" b="b" t="t" l="l"/>
            <a:pathLst>
              <a:path h="3292389" w="3206702">
                <a:moveTo>
                  <a:pt x="0" y="0"/>
                </a:moveTo>
                <a:lnTo>
                  <a:pt x="3206703" y="0"/>
                </a:lnTo>
                <a:lnTo>
                  <a:pt x="3206703" y="3292390"/>
                </a:lnTo>
                <a:lnTo>
                  <a:pt x="0" y="3292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0847" t="-32282" r="-33269" b="-37302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8505" y="6324247"/>
            <a:ext cx="3206702" cy="3292389"/>
          </a:xfrm>
          <a:custGeom>
            <a:avLst/>
            <a:gdLst/>
            <a:ahLst/>
            <a:cxnLst/>
            <a:rect r="r" b="b" t="t" l="l"/>
            <a:pathLst>
              <a:path h="3292389" w="3206702">
                <a:moveTo>
                  <a:pt x="0" y="0"/>
                </a:moveTo>
                <a:lnTo>
                  <a:pt x="3206702" y="0"/>
                </a:lnTo>
                <a:lnTo>
                  <a:pt x="3206702" y="3292390"/>
                </a:lnTo>
                <a:lnTo>
                  <a:pt x="0" y="32923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847" t="-32282" r="-33269" b="-37302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5152168" y="6330683"/>
            <a:ext cx="3206702" cy="3292389"/>
          </a:xfrm>
          <a:custGeom>
            <a:avLst/>
            <a:gdLst/>
            <a:ahLst/>
            <a:cxnLst/>
            <a:rect r="r" b="b" t="t" l="l"/>
            <a:pathLst>
              <a:path h="3292389" w="3206702">
                <a:moveTo>
                  <a:pt x="0" y="0"/>
                </a:moveTo>
                <a:lnTo>
                  <a:pt x="3206702" y="0"/>
                </a:lnTo>
                <a:lnTo>
                  <a:pt x="3206702" y="3292390"/>
                </a:lnTo>
                <a:lnTo>
                  <a:pt x="0" y="3292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847" t="-32282" r="-33269" b="-37302"/>
            </a:stretch>
          </a:blipFill>
        </p:spPr>
      </p:sp>
      <p:sp>
        <p:nvSpPr>
          <p:cNvPr name="AutoShape 27" id="27"/>
          <p:cNvSpPr/>
          <p:nvPr/>
        </p:nvSpPr>
        <p:spPr>
          <a:xfrm>
            <a:off x="787429" y="1516697"/>
            <a:ext cx="9828688" cy="0"/>
          </a:xfrm>
          <a:prstGeom prst="line">
            <a:avLst/>
          </a:prstGeom>
          <a:ln cap="flat" w="38100">
            <a:solidFill>
              <a:srgbClr val="A66A3A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E5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79662" y="1855400"/>
            <a:ext cx="8826648" cy="0"/>
          </a:xfrm>
          <a:prstGeom prst="line">
            <a:avLst/>
          </a:prstGeom>
          <a:ln cap="flat" w="38100">
            <a:solidFill>
              <a:srgbClr val="000000">
                <a:alpha val="35686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683738" y="3671384"/>
            <a:ext cx="5355487" cy="3824710"/>
          </a:xfrm>
          <a:custGeom>
            <a:avLst/>
            <a:gdLst/>
            <a:ahLst/>
            <a:cxnLst/>
            <a:rect r="r" b="b" t="t" l="l"/>
            <a:pathLst>
              <a:path h="3824710" w="5355487">
                <a:moveTo>
                  <a:pt x="0" y="0"/>
                </a:moveTo>
                <a:lnTo>
                  <a:pt x="5355487" y="0"/>
                </a:lnTo>
                <a:lnTo>
                  <a:pt x="5355487" y="3824711"/>
                </a:lnTo>
                <a:lnTo>
                  <a:pt x="0" y="3824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477375" y="3660003"/>
            <a:ext cx="5298337" cy="3824710"/>
          </a:xfrm>
          <a:custGeom>
            <a:avLst/>
            <a:gdLst/>
            <a:ahLst/>
            <a:cxnLst/>
            <a:rect r="r" b="b" t="t" l="l"/>
            <a:pathLst>
              <a:path h="3824710" w="5298337">
                <a:moveTo>
                  <a:pt x="0" y="0"/>
                </a:moveTo>
                <a:lnTo>
                  <a:pt x="5298337" y="0"/>
                </a:lnTo>
                <a:lnTo>
                  <a:pt x="5298337" y="3824710"/>
                </a:lnTo>
                <a:lnTo>
                  <a:pt x="0" y="38247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2876" b="-203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79662" y="3671384"/>
            <a:ext cx="5361344" cy="3801947"/>
          </a:xfrm>
          <a:custGeom>
            <a:avLst/>
            <a:gdLst/>
            <a:ahLst/>
            <a:cxnLst/>
            <a:rect r="r" b="b" t="t" l="l"/>
            <a:pathLst>
              <a:path h="3801947" w="5361344">
                <a:moveTo>
                  <a:pt x="0" y="0"/>
                </a:moveTo>
                <a:lnTo>
                  <a:pt x="5361344" y="0"/>
                </a:lnTo>
                <a:lnTo>
                  <a:pt x="5361344" y="3801948"/>
                </a:lnTo>
                <a:lnTo>
                  <a:pt x="0" y="38019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73" t="0" r="-1601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22512" y="422746"/>
            <a:ext cx="8826648" cy="1088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65"/>
              </a:lnSpc>
            </a:pPr>
            <a:r>
              <a:rPr lang="en-US" b="true" sz="6332">
                <a:solidFill>
                  <a:srgbClr val="6A3F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LOGO TRÊN NỀN ẢNH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79662" y="3671384"/>
            <a:ext cx="3086100" cy="308610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974912" y="3614901"/>
            <a:ext cx="3186347" cy="3131202"/>
          </a:xfrm>
          <a:custGeom>
            <a:avLst/>
            <a:gdLst/>
            <a:ahLst/>
            <a:cxnLst/>
            <a:rect r="r" b="b" t="t" l="l"/>
            <a:pathLst>
              <a:path h="3131202" w="3186347">
                <a:moveTo>
                  <a:pt x="0" y="0"/>
                </a:moveTo>
                <a:lnTo>
                  <a:pt x="3186347" y="0"/>
                </a:lnTo>
                <a:lnTo>
                  <a:pt x="3186347" y="3131202"/>
                </a:lnTo>
                <a:lnTo>
                  <a:pt x="0" y="31312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249" t="-37207" r="-33920" b="-42065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2467850" y="3650478"/>
            <a:ext cx="3086100" cy="308610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2553575" y="3587424"/>
            <a:ext cx="3186347" cy="3131202"/>
          </a:xfrm>
          <a:custGeom>
            <a:avLst/>
            <a:gdLst/>
            <a:ahLst/>
            <a:cxnLst/>
            <a:rect r="r" b="b" t="t" l="l"/>
            <a:pathLst>
              <a:path h="3131202" w="3186347">
                <a:moveTo>
                  <a:pt x="0" y="0"/>
                </a:moveTo>
                <a:lnTo>
                  <a:pt x="3186347" y="0"/>
                </a:lnTo>
                <a:lnTo>
                  <a:pt x="3186347" y="3131202"/>
                </a:lnTo>
                <a:lnTo>
                  <a:pt x="0" y="31312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249" t="-37207" r="-33920" b="-42065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6683738" y="3660003"/>
            <a:ext cx="3086100" cy="3086100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6740431" y="3605376"/>
            <a:ext cx="3186347" cy="3131202"/>
          </a:xfrm>
          <a:custGeom>
            <a:avLst/>
            <a:gdLst/>
            <a:ahLst/>
            <a:cxnLst/>
            <a:rect r="r" b="b" t="t" l="l"/>
            <a:pathLst>
              <a:path h="3131202" w="3186347">
                <a:moveTo>
                  <a:pt x="0" y="0"/>
                </a:moveTo>
                <a:lnTo>
                  <a:pt x="3186347" y="0"/>
                </a:lnTo>
                <a:lnTo>
                  <a:pt x="3186347" y="3131202"/>
                </a:lnTo>
                <a:lnTo>
                  <a:pt x="0" y="31312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249" t="-37207" r="-33920" b="-42065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DAHPRlfYB5U</dc:identifier>
  <dcterms:modified xsi:type="dcterms:W3CDTF">2011-08-01T06:04:30Z</dcterms:modified>
  <cp:revision>1</cp:revision>
  <dc:title>BÀI TẬP MÔN BRANDINH</dc:title>
</cp:coreProperties>
</file>